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22"/>
  </p:notesMasterIdLst>
  <p:handoutMasterIdLst>
    <p:handoutMasterId r:id="rId23"/>
  </p:handoutMasterIdLst>
  <p:sldIdLst>
    <p:sldId id="262" r:id="rId5"/>
    <p:sldId id="268" r:id="rId6"/>
    <p:sldId id="269" r:id="rId7"/>
    <p:sldId id="261" r:id="rId8"/>
    <p:sldId id="274" r:id="rId9"/>
    <p:sldId id="275" r:id="rId10"/>
    <p:sldId id="273" r:id="rId11"/>
    <p:sldId id="271" r:id="rId12"/>
    <p:sldId id="276" r:id="rId13"/>
    <p:sldId id="272" r:id="rId14"/>
    <p:sldId id="281" r:id="rId15"/>
    <p:sldId id="278" r:id="rId16"/>
    <p:sldId id="279" r:id="rId17"/>
    <p:sldId id="280" r:id="rId18"/>
    <p:sldId id="282" r:id="rId19"/>
    <p:sldId id="277" r:id="rId20"/>
    <p:sldId id="267" r:id="rId21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FF"/>
    <a:srgbClr val="0088FF"/>
    <a:srgbClr val="19D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408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8/layout/AlternatingHexagons" loCatId="list" qsTypeId="urn:microsoft.com/office/officeart/2005/8/quickstyle/simple2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 custT="1"/>
      <dgm:spPr/>
      <dgm:t>
        <a:bodyPr rtlCol="0" anchor="ctr"/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08B76D0-8EC7-469A-93AC-7A6017188A9D}" type="sibTrans" cxnId="{C5E94186-9CB6-4C42-92B3-C546CC53A7B9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gm:t>
    </dgm:pt>
    <dgm:pt modelId="{4E8D2E69-0173-4BD3-B96A-7A9C5DD12B47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FEF1E80E-8A9E-4B0A-817C-2A4CFDCF3FB2}" type="sibTrans" cxnId="{0F866C41-EB5F-47BD-A2CD-A58671F15B67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gm:t>
    </dgm:pt>
    <dgm:pt modelId="{93A6A030-ABAB-4EFA-B539-0FDB3E07C1EF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FE0749E-E343-4A6F-BD09-2810EE6B4BD7}" type="sibTrans" cxnId="{4B40C8DC-6B57-4F5B-8440-7241C649700B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gm:t>
    </dgm:pt>
    <dgm:pt modelId="{98503A29-FD58-484D-ABE3-F63C50AB47B5}" type="pres">
      <dgm:prSet presAssocID="{D4503D04-C97E-4622-AE07-D0307CB3B4CA}" presName="Name0" presStyleCnt="0">
        <dgm:presLayoutVars>
          <dgm:chMax/>
          <dgm:chPref/>
          <dgm:dir/>
          <dgm:animLvl val="lvl"/>
        </dgm:presLayoutVars>
      </dgm:prSet>
      <dgm:spPr/>
    </dgm:pt>
    <dgm:pt modelId="{B9D0E376-AE33-4835-9929-208FEA2A6E28}" type="pres">
      <dgm:prSet presAssocID="{AAC263CB-8256-4B03-92FE-1622698FB3E9}" presName="composite" presStyleCnt="0"/>
      <dgm:spPr/>
    </dgm:pt>
    <dgm:pt modelId="{65A0281E-C815-4E13-9B8E-FAE3C553B596}" type="pres">
      <dgm:prSet presAssocID="{AAC263CB-8256-4B03-92FE-1622698FB3E9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BE82F1B1-F6E0-4ACF-AE4E-49520D1B4E7B}" type="pres">
      <dgm:prSet presAssocID="{AAC263CB-8256-4B03-92FE-1622698FB3E9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1B580A69-4422-471F-AD12-F46325326274}" type="pres">
      <dgm:prSet presAssocID="{AAC263CB-8256-4B03-92FE-1622698FB3E9}" presName="BalanceSpacing" presStyleCnt="0"/>
      <dgm:spPr/>
    </dgm:pt>
    <dgm:pt modelId="{621C585F-6415-4096-B3D3-1EC77FDF8AFE}" type="pres">
      <dgm:prSet presAssocID="{AAC263CB-8256-4B03-92FE-1622698FB3E9}" presName="BalanceSpacing1" presStyleCnt="0"/>
      <dgm:spPr/>
    </dgm:pt>
    <dgm:pt modelId="{B0C6AAF9-D747-4EAF-B990-992AF08845A9}" type="pres">
      <dgm:prSet presAssocID="{808B76D0-8EC7-469A-93AC-7A6017188A9D}" presName="Accent1Text" presStyleLbl="node1" presStyleIdx="1" presStyleCnt="8"/>
      <dgm:spPr/>
    </dgm:pt>
    <dgm:pt modelId="{8ACA9935-6207-4D2A-8B27-A20ABFBDC5BF}" type="pres">
      <dgm:prSet presAssocID="{808B76D0-8EC7-469A-93AC-7A6017188A9D}" presName="spaceBetweenRectangles" presStyleCnt="0"/>
      <dgm:spPr/>
    </dgm:pt>
    <dgm:pt modelId="{C17F8FDB-8AFF-486C-898D-783B5E497309}" type="pres">
      <dgm:prSet presAssocID="{4E8D2E69-0173-4BD3-B96A-7A9C5DD12B47}" presName="composite" presStyleCnt="0"/>
      <dgm:spPr/>
    </dgm:pt>
    <dgm:pt modelId="{1D7A4721-8989-43BD-963E-E85C1EAA4F5C}" type="pres">
      <dgm:prSet presAssocID="{4E8D2E69-0173-4BD3-B96A-7A9C5DD12B47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05078A69-F54A-4F38-B1D3-34EDCBF01778}" type="pres">
      <dgm:prSet presAssocID="{4E8D2E69-0173-4BD3-B96A-7A9C5DD12B47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82D09C66-B220-4179-AF97-B71A4B06DBDC}" type="pres">
      <dgm:prSet presAssocID="{4E8D2E69-0173-4BD3-B96A-7A9C5DD12B47}" presName="BalanceSpacing" presStyleCnt="0"/>
      <dgm:spPr/>
    </dgm:pt>
    <dgm:pt modelId="{FDA9A9D7-41BF-4E0E-B105-1F8B228EC8C3}" type="pres">
      <dgm:prSet presAssocID="{4E8D2E69-0173-4BD3-B96A-7A9C5DD12B47}" presName="BalanceSpacing1" presStyleCnt="0"/>
      <dgm:spPr/>
    </dgm:pt>
    <dgm:pt modelId="{28537ABD-B13F-4360-93AB-32921AF8107E}" type="pres">
      <dgm:prSet presAssocID="{FEF1E80E-8A9E-4B0A-817C-2A4CFDCF3FB2}" presName="Accent1Text" presStyleLbl="node1" presStyleIdx="3" presStyleCnt="8"/>
      <dgm:spPr/>
    </dgm:pt>
    <dgm:pt modelId="{7AC46E42-1DAD-436B-BEF8-AB05DE0FB56B}" type="pres">
      <dgm:prSet presAssocID="{FEF1E80E-8A9E-4B0A-817C-2A4CFDCF3FB2}" presName="spaceBetweenRectangles" presStyleCnt="0"/>
      <dgm:spPr/>
    </dgm:pt>
    <dgm:pt modelId="{C59DA74C-B61F-479F-AEAA-3F7987FCD2CB}" type="pres">
      <dgm:prSet presAssocID="{93A6A030-ABAB-4EFA-B539-0FDB3E07C1EF}" presName="composite" presStyleCnt="0"/>
      <dgm:spPr/>
    </dgm:pt>
    <dgm:pt modelId="{FC226557-F103-4E07-B51C-D3065DB12978}" type="pres">
      <dgm:prSet presAssocID="{93A6A030-ABAB-4EFA-B539-0FDB3E07C1EF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834A8C4A-74DE-478E-8391-C1E9DBCA5A25}" type="pres">
      <dgm:prSet presAssocID="{93A6A030-ABAB-4EFA-B539-0FDB3E07C1EF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AAA7F6-38DF-443B-A4FB-6EAFA67B9FB4}" type="pres">
      <dgm:prSet presAssocID="{93A6A030-ABAB-4EFA-B539-0FDB3E07C1EF}" presName="BalanceSpacing" presStyleCnt="0"/>
      <dgm:spPr/>
    </dgm:pt>
    <dgm:pt modelId="{2409A398-8E6B-4D8D-970F-33639ED4CBFA}" type="pres">
      <dgm:prSet presAssocID="{93A6A030-ABAB-4EFA-B539-0FDB3E07C1EF}" presName="BalanceSpacing1" presStyleCnt="0"/>
      <dgm:spPr/>
    </dgm:pt>
    <dgm:pt modelId="{202B9F57-452C-483B-A38A-D1E71CD70FC9}" type="pres">
      <dgm:prSet presAssocID="{BFE0749E-E343-4A6F-BD09-2810EE6B4BD7}" presName="Accent1Text" presStyleLbl="node1" presStyleIdx="5" presStyleCnt="8"/>
      <dgm:spPr/>
    </dgm:pt>
    <dgm:pt modelId="{C9DB7C1E-2711-49A4-B8BD-DBC4595B1780}" type="pres">
      <dgm:prSet presAssocID="{BFE0749E-E343-4A6F-BD09-2810EE6B4BD7}" presName="spaceBetweenRectangles" presStyleCnt="0"/>
      <dgm:spPr/>
    </dgm:pt>
    <dgm:pt modelId="{95F019C0-56D2-470E-BAC6-FA6067D8FCCC}" type="pres">
      <dgm:prSet presAssocID="{76D56F19-2708-49DB-8F92-D8AC45F23A9A}" presName="composite" presStyleCnt="0"/>
      <dgm:spPr/>
    </dgm:pt>
    <dgm:pt modelId="{CD750169-44CD-4A9D-9301-2307D314EB7F}" type="pres">
      <dgm:prSet presAssocID="{76D56F19-2708-49DB-8F92-D8AC45F23A9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81E04BA0-BCD0-488A-8DCD-52EA034232C7}" type="pres">
      <dgm:prSet presAssocID="{76D56F19-2708-49DB-8F92-D8AC45F23A9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61A4F280-C1DB-4511-812E-6A7159A06193}" type="pres">
      <dgm:prSet presAssocID="{76D56F19-2708-49DB-8F92-D8AC45F23A9A}" presName="BalanceSpacing" presStyleCnt="0"/>
      <dgm:spPr/>
    </dgm:pt>
    <dgm:pt modelId="{90A26B9A-A246-412C-814D-7D95A81C8162}" type="pres">
      <dgm:prSet presAssocID="{76D56F19-2708-49DB-8F92-D8AC45F23A9A}" presName="BalanceSpacing1" presStyleCnt="0"/>
      <dgm:spPr/>
    </dgm:pt>
    <dgm:pt modelId="{B00653BC-0DB9-45DD-BCD9-8EF4906BC02D}" type="pres">
      <dgm:prSet presAssocID="{EC8965A1-F755-4945-8AAC-DCF1F68F011E}" presName="Accent1Text" presStyleLbl="node1" presStyleIdx="7" presStyleCnt="8"/>
      <dgm:spPr/>
    </dgm:pt>
  </dgm:ptLst>
  <dgm:cxnLst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59A43217-D517-4BBB-8595-3B2A060DC28B}" type="presOf" srcId="{808B76D0-8EC7-469A-93AC-7A6017188A9D}" destId="{B0C6AAF9-D747-4EAF-B990-992AF08845A9}" srcOrd="0" destOrd="0" presId="urn:microsoft.com/office/officeart/2008/layout/AlternatingHexagons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B2128948-DE41-4169-8F34-C6B7914A4AE0}" type="presOf" srcId="{EC8965A1-F755-4945-8AAC-DCF1F68F011E}" destId="{B00653BC-0DB9-45DD-BCD9-8EF4906BC02D}" srcOrd="0" destOrd="0" presId="urn:microsoft.com/office/officeart/2008/layout/AlternatingHexagons"/>
    <dgm:cxn modelId="{96291779-A9DE-47FF-A98B-003B4CDBB5C6}" type="presOf" srcId="{FEF1E80E-8A9E-4B0A-817C-2A4CFDCF3FB2}" destId="{28537ABD-B13F-4360-93AB-32921AF8107E}" srcOrd="0" destOrd="0" presId="urn:microsoft.com/office/officeart/2008/layout/AlternatingHexagons"/>
    <dgm:cxn modelId="{3002A380-A21A-4DA3-8F2B-83FE8F2B2DDA}" type="presOf" srcId="{76D56F19-2708-49DB-8F92-D8AC45F23A9A}" destId="{CD750169-44CD-4A9D-9301-2307D314EB7F}" srcOrd="0" destOrd="0" presId="urn:microsoft.com/office/officeart/2008/layout/AlternatingHexagons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811EC990-BE58-4D2C-92B0-2E905AF4F69B}" type="presOf" srcId="{D4503D04-C97E-4622-AE07-D0307CB3B4CA}" destId="{98503A29-FD58-484D-ABE3-F63C50AB47B5}" srcOrd="0" destOrd="0" presId="urn:microsoft.com/office/officeart/2008/layout/AlternatingHexagons"/>
    <dgm:cxn modelId="{147A4898-7EA4-4221-85C7-D586227CD9EB}" type="presOf" srcId="{AAC263CB-8256-4B03-92FE-1622698FB3E9}" destId="{65A0281E-C815-4E13-9B8E-FAE3C553B596}" srcOrd="0" destOrd="0" presId="urn:microsoft.com/office/officeart/2008/layout/AlternatingHexagons"/>
    <dgm:cxn modelId="{2E989DA4-7663-4232-BFBB-E3A1D58F139F}" type="presOf" srcId="{BFE0749E-E343-4A6F-BD09-2810EE6B4BD7}" destId="{202B9F57-452C-483B-A38A-D1E71CD70FC9}" srcOrd="0" destOrd="0" presId="urn:microsoft.com/office/officeart/2008/layout/AlternatingHexagons"/>
    <dgm:cxn modelId="{34089AC9-7EC1-46D0-8209-F0483C96D211}" type="presOf" srcId="{4E8D2E69-0173-4BD3-B96A-7A9C5DD12B47}" destId="{1D7A4721-8989-43BD-963E-E85C1EAA4F5C}" srcOrd="0" destOrd="0" presId="urn:microsoft.com/office/officeart/2008/layout/AlternatingHexagons"/>
    <dgm:cxn modelId="{1D8B64DC-65D8-4E9F-B851-A0F179C3EC44}" type="presOf" srcId="{93A6A030-ABAB-4EFA-B539-0FDB3E07C1EF}" destId="{FC226557-F103-4E07-B51C-D3065DB12978}" srcOrd="0" destOrd="0" presId="urn:microsoft.com/office/officeart/2008/layout/AlternatingHexagons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94B30770-62E9-48E1-8745-7B8F25EF75B7}" type="presParOf" srcId="{98503A29-FD58-484D-ABE3-F63C50AB47B5}" destId="{B9D0E376-AE33-4835-9929-208FEA2A6E28}" srcOrd="0" destOrd="0" presId="urn:microsoft.com/office/officeart/2008/layout/AlternatingHexagons"/>
    <dgm:cxn modelId="{C7500A72-87C8-4C13-B714-7137A7FAED9B}" type="presParOf" srcId="{B9D0E376-AE33-4835-9929-208FEA2A6E28}" destId="{65A0281E-C815-4E13-9B8E-FAE3C553B596}" srcOrd="0" destOrd="0" presId="urn:microsoft.com/office/officeart/2008/layout/AlternatingHexagons"/>
    <dgm:cxn modelId="{7FB604F0-2745-4B8F-9255-C66375784D64}" type="presParOf" srcId="{B9D0E376-AE33-4835-9929-208FEA2A6E28}" destId="{BE82F1B1-F6E0-4ACF-AE4E-49520D1B4E7B}" srcOrd="1" destOrd="0" presId="urn:microsoft.com/office/officeart/2008/layout/AlternatingHexagons"/>
    <dgm:cxn modelId="{D26331F5-1E84-46FA-BBB2-FC90E159E126}" type="presParOf" srcId="{B9D0E376-AE33-4835-9929-208FEA2A6E28}" destId="{1B580A69-4422-471F-AD12-F46325326274}" srcOrd="2" destOrd="0" presId="urn:microsoft.com/office/officeart/2008/layout/AlternatingHexagons"/>
    <dgm:cxn modelId="{6FF18D04-12D3-4BAF-A9BB-AB932A73BBE9}" type="presParOf" srcId="{B9D0E376-AE33-4835-9929-208FEA2A6E28}" destId="{621C585F-6415-4096-B3D3-1EC77FDF8AFE}" srcOrd="3" destOrd="0" presId="urn:microsoft.com/office/officeart/2008/layout/AlternatingHexagons"/>
    <dgm:cxn modelId="{6E5F5A5C-52B5-4198-86C8-D8F046F33AA7}" type="presParOf" srcId="{B9D0E376-AE33-4835-9929-208FEA2A6E28}" destId="{B0C6AAF9-D747-4EAF-B990-992AF08845A9}" srcOrd="4" destOrd="0" presId="urn:microsoft.com/office/officeart/2008/layout/AlternatingHexagons"/>
    <dgm:cxn modelId="{14D9D936-7B14-479A-9F29-41711E3063AB}" type="presParOf" srcId="{98503A29-FD58-484D-ABE3-F63C50AB47B5}" destId="{8ACA9935-6207-4D2A-8B27-A20ABFBDC5BF}" srcOrd="1" destOrd="0" presId="urn:microsoft.com/office/officeart/2008/layout/AlternatingHexagons"/>
    <dgm:cxn modelId="{EBC16DB0-49CE-43F1-AC2A-00DE78C05238}" type="presParOf" srcId="{98503A29-FD58-484D-ABE3-F63C50AB47B5}" destId="{C17F8FDB-8AFF-486C-898D-783B5E497309}" srcOrd="2" destOrd="0" presId="urn:microsoft.com/office/officeart/2008/layout/AlternatingHexagons"/>
    <dgm:cxn modelId="{E80F8B9E-950F-4ADA-9D20-CE803361473F}" type="presParOf" srcId="{C17F8FDB-8AFF-486C-898D-783B5E497309}" destId="{1D7A4721-8989-43BD-963E-E85C1EAA4F5C}" srcOrd="0" destOrd="0" presId="urn:microsoft.com/office/officeart/2008/layout/AlternatingHexagons"/>
    <dgm:cxn modelId="{29F404C7-33E5-4742-85EF-623567437747}" type="presParOf" srcId="{C17F8FDB-8AFF-486C-898D-783B5E497309}" destId="{05078A69-F54A-4F38-B1D3-34EDCBF01778}" srcOrd="1" destOrd="0" presId="urn:microsoft.com/office/officeart/2008/layout/AlternatingHexagons"/>
    <dgm:cxn modelId="{313F45A3-73BC-43CF-BA71-B24B0B740872}" type="presParOf" srcId="{C17F8FDB-8AFF-486C-898D-783B5E497309}" destId="{82D09C66-B220-4179-AF97-B71A4B06DBDC}" srcOrd="2" destOrd="0" presId="urn:microsoft.com/office/officeart/2008/layout/AlternatingHexagons"/>
    <dgm:cxn modelId="{7ECE864C-434B-42C5-BA56-338D567AE213}" type="presParOf" srcId="{C17F8FDB-8AFF-486C-898D-783B5E497309}" destId="{FDA9A9D7-41BF-4E0E-B105-1F8B228EC8C3}" srcOrd="3" destOrd="0" presId="urn:microsoft.com/office/officeart/2008/layout/AlternatingHexagons"/>
    <dgm:cxn modelId="{DEE8CE3C-0710-47C4-BF97-727037AC1F62}" type="presParOf" srcId="{C17F8FDB-8AFF-486C-898D-783B5E497309}" destId="{28537ABD-B13F-4360-93AB-32921AF8107E}" srcOrd="4" destOrd="0" presId="urn:microsoft.com/office/officeart/2008/layout/AlternatingHexagons"/>
    <dgm:cxn modelId="{89A69693-C4E9-4C6E-BB66-9145ABDD9196}" type="presParOf" srcId="{98503A29-FD58-484D-ABE3-F63C50AB47B5}" destId="{7AC46E42-1DAD-436B-BEF8-AB05DE0FB56B}" srcOrd="3" destOrd="0" presId="urn:microsoft.com/office/officeart/2008/layout/AlternatingHexagons"/>
    <dgm:cxn modelId="{AF0884BF-8E01-4556-9B36-EB89582CB58E}" type="presParOf" srcId="{98503A29-FD58-484D-ABE3-F63C50AB47B5}" destId="{C59DA74C-B61F-479F-AEAA-3F7987FCD2CB}" srcOrd="4" destOrd="0" presId="urn:microsoft.com/office/officeart/2008/layout/AlternatingHexagons"/>
    <dgm:cxn modelId="{72DC2F6B-6C5A-4E25-8799-320D0A390E62}" type="presParOf" srcId="{C59DA74C-B61F-479F-AEAA-3F7987FCD2CB}" destId="{FC226557-F103-4E07-B51C-D3065DB12978}" srcOrd="0" destOrd="0" presId="urn:microsoft.com/office/officeart/2008/layout/AlternatingHexagons"/>
    <dgm:cxn modelId="{08E28CBB-EE7C-422C-A9AF-350B802C13F9}" type="presParOf" srcId="{C59DA74C-B61F-479F-AEAA-3F7987FCD2CB}" destId="{834A8C4A-74DE-478E-8391-C1E9DBCA5A25}" srcOrd="1" destOrd="0" presId="urn:microsoft.com/office/officeart/2008/layout/AlternatingHexagons"/>
    <dgm:cxn modelId="{3717F542-A0CF-464B-920F-1E11F5535526}" type="presParOf" srcId="{C59DA74C-B61F-479F-AEAA-3F7987FCD2CB}" destId="{92AAA7F6-38DF-443B-A4FB-6EAFA67B9FB4}" srcOrd="2" destOrd="0" presId="urn:microsoft.com/office/officeart/2008/layout/AlternatingHexagons"/>
    <dgm:cxn modelId="{13FE6985-1937-40F4-AF4B-5AB49D178ED0}" type="presParOf" srcId="{C59DA74C-B61F-479F-AEAA-3F7987FCD2CB}" destId="{2409A398-8E6B-4D8D-970F-33639ED4CBFA}" srcOrd="3" destOrd="0" presId="urn:microsoft.com/office/officeart/2008/layout/AlternatingHexagons"/>
    <dgm:cxn modelId="{7F7DCACE-A7BD-4B94-A2C9-92AFA6D59DB6}" type="presParOf" srcId="{C59DA74C-B61F-479F-AEAA-3F7987FCD2CB}" destId="{202B9F57-452C-483B-A38A-D1E71CD70FC9}" srcOrd="4" destOrd="0" presId="urn:microsoft.com/office/officeart/2008/layout/AlternatingHexagons"/>
    <dgm:cxn modelId="{206C9775-6DA7-45C9-8A41-405523A35304}" type="presParOf" srcId="{98503A29-FD58-484D-ABE3-F63C50AB47B5}" destId="{C9DB7C1E-2711-49A4-B8BD-DBC4595B1780}" srcOrd="5" destOrd="0" presId="urn:microsoft.com/office/officeart/2008/layout/AlternatingHexagons"/>
    <dgm:cxn modelId="{06FCBECB-67A6-4B8E-A68C-9A327142DA91}" type="presParOf" srcId="{98503A29-FD58-484D-ABE3-F63C50AB47B5}" destId="{95F019C0-56D2-470E-BAC6-FA6067D8FCCC}" srcOrd="6" destOrd="0" presId="urn:microsoft.com/office/officeart/2008/layout/AlternatingHexagons"/>
    <dgm:cxn modelId="{F08218CB-B8FE-45B9-8AB5-FB4965985EBA}" type="presParOf" srcId="{95F019C0-56D2-470E-BAC6-FA6067D8FCCC}" destId="{CD750169-44CD-4A9D-9301-2307D314EB7F}" srcOrd="0" destOrd="0" presId="urn:microsoft.com/office/officeart/2008/layout/AlternatingHexagons"/>
    <dgm:cxn modelId="{0ED7C493-BDFC-4744-9F31-00136FE33757}" type="presParOf" srcId="{95F019C0-56D2-470E-BAC6-FA6067D8FCCC}" destId="{81E04BA0-BCD0-488A-8DCD-52EA034232C7}" srcOrd="1" destOrd="0" presId="urn:microsoft.com/office/officeart/2008/layout/AlternatingHexagons"/>
    <dgm:cxn modelId="{65A1F8A7-92C7-4F7B-8757-F551E6D080DA}" type="presParOf" srcId="{95F019C0-56D2-470E-BAC6-FA6067D8FCCC}" destId="{61A4F280-C1DB-4511-812E-6A7159A06193}" srcOrd="2" destOrd="0" presId="urn:microsoft.com/office/officeart/2008/layout/AlternatingHexagons"/>
    <dgm:cxn modelId="{25903FB6-FEF3-46C8-A409-CEB4DC44D4C9}" type="presParOf" srcId="{95F019C0-56D2-470E-BAC6-FA6067D8FCCC}" destId="{90A26B9A-A246-412C-814D-7D95A81C8162}" srcOrd="3" destOrd="0" presId="urn:microsoft.com/office/officeart/2008/layout/AlternatingHexagons"/>
    <dgm:cxn modelId="{FAC32236-82A6-4440-A6CC-B6D2D808F201}" type="presParOf" srcId="{95F019C0-56D2-470E-BAC6-FA6067D8FCCC}" destId="{B00653BC-0DB9-45DD-BCD9-8EF4906BC02D}" srcOrd="4" destOrd="0" presId="urn:microsoft.com/office/officeart/2008/layout/AlternatingHexagons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A0281E-C815-4E13-9B8E-FAE3C553B596}">
      <dsp:nvSpPr>
        <dsp:cNvPr id="0" name=""/>
        <dsp:cNvSpPr/>
      </dsp:nvSpPr>
      <dsp:spPr>
        <a:xfrm rot="5400000">
          <a:off x="4215077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 rot="-5400000">
        <a:off x="4476543" y="204679"/>
        <a:ext cx="780650" cy="897300"/>
      </dsp:txXfrm>
    </dsp:sp>
    <dsp:sp modelId="{BE82F1B1-F6E0-4ACF-AE4E-49520D1B4E7B}">
      <dsp:nvSpPr>
        <dsp:cNvPr id="0" name=""/>
        <dsp:cNvSpPr/>
      </dsp:nvSpPr>
      <dsp:spPr>
        <a:xfrm>
          <a:off x="5468341" y="262254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C6AAF9-D747-4EAF-B990-992AF08845A9}">
      <dsp:nvSpPr>
        <dsp:cNvPr id="0" name=""/>
        <dsp:cNvSpPr/>
      </dsp:nvSpPr>
      <dsp:spPr>
        <a:xfrm rot="5400000">
          <a:off x="2990231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sp:txBody>
      <dsp:txXfrm rot="-5400000">
        <a:off x="3251697" y="204679"/>
        <a:ext cx="780650" cy="897300"/>
      </dsp:txXfrm>
    </dsp:sp>
    <dsp:sp modelId="{1D7A4721-8989-43BD-963E-E85C1EAA4F5C}">
      <dsp:nvSpPr>
        <dsp:cNvPr id="0" name=""/>
        <dsp:cNvSpPr/>
      </dsp:nvSpPr>
      <dsp:spPr>
        <a:xfrm rot="5400000">
          <a:off x="3600308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sp:txBody>
      <dsp:txXfrm rot="-5400000">
        <a:off x="3861774" y="1311159"/>
        <a:ext cx="780650" cy="897300"/>
      </dsp:txXfrm>
    </dsp:sp>
    <dsp:sp modelId="{05078A69-F54A-4F38-B1D3-34EDCBF01778}">
      <dsp:nvSpPr>
        <dsp:cNvPr id="0" name=""/>
        <dsp:cNvSpPr/>
      </dsp:nvSpPr>
      <dsp:spPr>
        <a:xfrm>
          <a:off x="2230243" y="1368735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537ABD-B13F-4360-93AB-32921AF8107E}">
      <dsp:nvSpPr>
        <dsp:cNvPr id="0" name=""/>
        <dsp:cNvSpPr/>
      </dsp:nvSpPr>
      <dsp:spPr>
        <a:xfrm rot="5400000">
          <a:off x="4825154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sp:txBody>
      <dsp:txXfrm rot="-5400000">
        <a:off x="5086620" y="1311159"/>
        <a:ext cx="780650" cy="897300"/>
      </dsp:txXfrm>
    </dsp:sp>
    <dsp:sp modelId="{FC226557-F103-4E07-B51C-D3065DB12978}">
      <dsp:nvSpPr>
        <dsp:cNvPr id="0" name=""/>
        <dsp:cNvSpPr/>
      </dsp:nvSpPr>
      <dsp:spPr>
        <a:xfrm rot="5400000">
          <a:off x="4215077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sp:txBody>
      <dsp:txXfrm rot="-5400000">
        <a:off x="4476543" y="2417640"/>
        <a:ext cx="780650" cy="897300"/>
      </dsp:txXfrm>
    </dsp:sp>
    <dsp:sp modelId="{834A8C4A-74DE-478E-8391-C1E9DBCA5A25}">
      <dsp:nvSpPr>
        <dsp:cNvPr id="0" name=""/>
        <dsp:cNvSpPr/>
      </dsp:nvSpPr>
      <dsp:spPr>
        <a:xfrm>
          <a:off x="5468341" y="2475216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2B9F57-452C-483B-A38A-D1E71CD70FC9}">
      <dsp:nvSpPr>
        <dsp:cNvPr id="0" name=""/>
        <dsp:cNvSpPr/>
      </dsp:nvSpPr>
      <dsp:spPr>
        <a:xfrm rot="5400000">
          <a:off x="2990231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sp:txBody>
      <dsp:txXfrm rot="-5400000">
        <a:off x="3251697" y="2417640"/>
        <a:ext cx="780650" cy="897300"/>
      </dsp:txXfrm>
    </dsp:sp>
    <dsp:sp modelId="{CD750169-44CD-4A9D-9301-2307D314EB7F}">
      <dsp:nvSpPr>
        <dsp:cNvPr id="0" name=""/>
        <dsp:cNvSpPr/>
      </dsp:nvSpPr>
      <dsp:spPr>
        <a:xfrm rot="5400000">
          <a:off x="3600308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sp:txBody>
      <dsp:txXfrm rot="-5400000">
        <a:off x="3861774" y="3524121"/>
        <a:ext cx="780650" cy="897300"/>
      </dsp:txXfrm>
    </dsp:sp>
    <dsp:sp modelId="{81E04BA0-BCD0-488A-8DCD-52EA034232C7}">
      <dsp:nvSpPr>
        <dsp:cNvPr id="0" name=""/>
        <dsp:cNvSpPr/>
      </dsp:nvSpPr>
      <dsp:spPr>
        <a:xfrm>
          <a:off x="2230243" y="3581696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0653BC-0DB9-45DD-BCD9-8EF4906BC02D}">
      <dsp:nvSpPr>
        <dsp:cNvPr id="0" name=""/>
        <dsp:cNvSpPr/>
      </dsp:nvSpPr>
      <dsp:spPr>
        <a:xfrm rot="5400000">
          <a:off x="4825154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sp:txBody>
      <dsp:txXfrm rot="-5400000">
        <a:off x="5086620" y="3524121"/>
        <a:ext cx="780650" cy="897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25AE2D-2F1C-4219-A26A-17FC304493C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2022/1/24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5F1E10-4074-4DC3-8E35-9146BD1FD82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png>
</file>

<file path=ppt/media/image15.png>
</file>

<file path=ppt/media/image16.png>
</file>

<file path=ppt/media/image17.jfif>
</file>

<file path=ppt/media/image18.jfif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D1BD0D3-03CC-40BF-93A6-8BD5E8316E38}" type="datetime1">
              <a:rPr lang="zh-TW" altLang="en-US" smtClean="0"/>
              <a:t>2022/1/24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E8C15C5-0688-5345-99FC-721E08AD15D5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noProof="1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17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 baseline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 baseline="0">
                <a:solidFill>
                  <a:schemeClr val="tx1"/>
                </a:solidFill>
                <a:latin typeface="Microsoft JhengHei UI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noProof="1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E4813657-F2F1-4BBD-95FE-C60FFB42D584}" type="datetime1">
              <a:rPr lang="zh-TW" altLang="en-US" noProof="1" smtClean="0"/>
              <a:t>2022/1/24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6505F-861A-42C0-B956-C4F992FDB066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DF3521-1705-41F0-B52B-19A07D77FE9D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5BF5C-148E-4FE4-9778-E3E85C0A4DA9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0CAA1-7D38-4EFC-9552-9396FE494E1A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F57A6A-F54C-4B98-BC88-F63AD664331F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27B757-BC59-407E-A8D6-09EDF99330A8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EBEC8-90B2-4261-80BA-37111741352D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41F5EF-6332-4A24-A62A-3ED1768CC5D8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 anchor="ctr"/>
          <a:lstStyle>
            <a:lvl1pPr>
              <a:defRPr baseline="0">
                <a:latin typeface="Microsoft JhengHei UI" panose="020B0604030504040204" pitchFamily="34" charset="-120"/>
              </a:defRPr>
            </a:lvl1pPr>
            <a:lvl2pPr>
              <a:defRPr baseline="0">
                <a:latin typeface="Microsoft JhengHei UI" panose="020B0604030504040204" pitchFamily="34" charset="-120"/>
              </a:defRPr>
            </a:lvl2pPr>
            <a:lvl3pPr>
              <a:defRPr baseline="0">
                <a:latin typeface="Microsoft JhengHei UI" panose="020B0604030504040204" pitchFamily="34" charset="-120"/>
              </a:defRPr>
            </a:lvl3pPr>
            <a:lvl4pPr>
              <a:defRPr baseline="0">
                <a:latin typeface="Microsoft JhengHei UI" panose="020B0604030504040204" pitchFamily="34" charset="-120"/>
              </a:defRPr>
            </a:lvl4pPr>
            <a:lvl5pPr>
              <a:defRPr baseline="0">
                <a:latin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7B640C46-982B-4AB2-9B6C-2EEFDA389B04}" type="datetime1">
              <a:rPr lang="zh-TW" altLang="en-US" noProof="1" smtClean="0"/>
              <a:t>2022/1/24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7E1770-0DE2-41D5-8211-CDEDA271B5B5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A29C4B-6702-4362-B9A2-3B2552037D39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9BCCF5-9010-46D1-8B19-A59FEB46FD54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5CE10-9B56-44EA-AE3F-78BC25D3019C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FF1E42-F440-420A-B0F7-52274DBCDBB8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84F452-3B48-4A7D-9AAF-74425BE9FB9A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4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3F2EBC08-E3BE-4BDA-A1B3-97C9B11A1B6F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A68C8BE-B8EC-406F-882A-CA1623CAC9D1}" type="datetime1">
              <a:rPr lang="zh-TW" altLang="en-US" noProof="1" smtClean="0"/>
              <a:t>2022/1/24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41329286/code-animation-convert-a-loading-circle-gif-with-check-mark-to-animation-based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sDOeoNvA-So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christangzz.github.io/KingofKnowledge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jpeg"/><Relationship Id="rId4" Type="http://schemas.openxmlformats.org/officeDocument/2006/relationships/diagramData" Target="../diagrams/data1.xml"/><Relationship Id="rId9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fif"/><Relationship Id="rId7" Type="http://schemas.openxmlformats.org/officeDocument/2006/relationships/image" Target="../media/image1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DEA4E50-E146-4BF8-83B8-55759B7C8B9B}"/>
              </a:ext>
            </a:extLst>
          </p:cNvPr>
          <p:cNvSpPr/>
          <p:nvPr/>
        </p:nvSpPr>
        <p:spPr>
          <a:xfrm>
            <a:off x="1630750" y="1852910"/>
            <a:ext cx="858760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King of Knowledge</a:t>
            </a:r>
            <a:endParaRPr lang="zh-TW" altLang="en-US" sz="7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A176FD4-59EF-492E-9C4B-5FE140A76E86}"/>
              </a:ext>
            </a:extLst>
          </p:cNvPr>
          <p:cNvSpPr txBox="1"/>
          <p:nvPr/>
        </p:nvSpPr>
        <p:spPr>
          <a:xfrm>
            <a:off x="5324476" y="5276850"/>
            <a:ext cx="4970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By</a:t>
            </a:r>
            <a:r>
              <a:rPr lang="zh-TW" altLang="en-US" sz="4000" dirty="0"/>
              <a:t> 唐劭賢、張銀軒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E60E09-E7AB-4113-A3DF-E0E18C3E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4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94AEF3-A3B5-4EAB-B2EF-9D87311D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82" y="3051921"/>
            <a:ext cx="4172413" cy="213935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28417F8-F069-470B-8C1E-ED777F191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9" y="3213287"/>
            <a:ext cx="7049568" cy="328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23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CD1D86-4F9F-4AC8-9D41-D8BFB9A0E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59" y="627529"/>
            <a:ext cx="10925081" cy="1739153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從展示後到繳交時做的改善</a:t>
            </a:r>
            <a:br>
              <a:rPr lang="en-US" altLang="zh-TW" b="1" dirty="0">
                <a:effectLst/>
              </a:rPr>
            </a:br>
            <a:r>
              <a:rPr lang="en-US" altLang="zh-TW" b="1" dirty="0">
                <a:effectLst/>
              </a:rPr>
              <a:t>(</a:t>
            </a:r>
            <a:r>
              <a:rPr lang="zh-TW" altLang="en-US" b="1" dirty="0">
                <a:effectLst/>
              </a:rPr>
              <a:t>依照老師的建議，加入能夠使用網頁界面，新增題目的功能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161B56C-3122-4DD5-BD51-C60F2B50F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53" y="2514600"/>
            <a:ext cx="8858718" cy="411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063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874CBC-DED8-4778-A813-7F62EBC16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遭遇難題與解決方案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8F2BBFC7-3863-4241-B307-5E6D82DACD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365805"/>
              </p:ext>
            </p:extLst>
          </p:nvPr>
        </p:nvGraphicFramePr>
        <p:xfrm>
          <a:off x="740023" y="3572434"/>
          <a:ext cx="10985812" cy="266144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46453">
                  <a:extLst>
                    <a:ext uri="{9D8B030D-6E8A-4147-A177-3AD203B41FA5}">
                      <a16:colId xmlns:a16="http://schemas.microsoft.com/office/drawing/2014/main" val="4069079411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3479244069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3719625424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4286343587"/>
                    </a:ext>
                  </a:extLst>
                </a:gridCol>
              </a:tblGrid>
              <a:tr h="125954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4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難題</a:t>
                      </a:r>
                      <a:r>
                        <a:rPr lang="en-US" altLang="zh-TW" sz="4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:</a:t>
                      </a:r>
                      <a:endParaRPr lang="zh-TW" altLang="en-US" sz="4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介面上的排版耗時過久</a:t>
                      </a:r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2000" b="1" i="0" kern="1200" dirty="0">
                        <a:solidFill>
                          <a:schemeClr val="lt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i="0" kern="1200" dirty="0" err="1">
                          <a:solidFill>
                            <a:schemeClr val="lt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LocalStorageg</a:t>
                      </a:r>
                      <a:r>
                        <a:rPr lang="zh-TW" altLang="en-US" sz="2000" b="1" i="0" kern="1200" dirty="0">
                          <a:solidFill>
                            <a:schemeClr val="lt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處存方式不便</a:t>
                      </a:r>
                      <a:endParaRPr lang="en-US" altLang="zh-TW" sz="2000" b="1" i="0" kern="1200" dirty="0">
                        <a:solidFill>
                          <a:schemeClr val="lt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初次使用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firebase</a:t>
                      </a:r>
                      <a:r>
                        <a:rPr lang="zh-TW" altLang="en-US" sz="200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不熟悉</a:t>
                      </a:r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070455"/>
                  </a:ext>
                </a:extLst>
              </a:tr>
              <a:tr h="140190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4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解決方案</a:t>
                      </a:r>
                      <a:r>
                        <a:rPr lang="en-US" altLang="zh-TW" sz="4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:</a:t>
                      </a:r>
                      <a:endParaRPr lang="zh-TW" altLang="en-US" sz="4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bootstrap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搭配快速構成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利用</a:t>
                      </a:r>
                      <a:r>
                        <a:rPr lang="en-US" altLang="zh-TW" sz="2000" dirty="0" err="1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jquery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cookie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當作儲存方式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參考網路上的文章與詢問同學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6743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198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EB8910-7C2D-41F8-BCF7-A65162D81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引用既有程式碼</a:t>
            </a:r>
            <a:r>
              <a:rPr lang="en-US" altLang="zh-TW" b="1" dirty="0">
                <a:effectLst/>
              </a:rPr>
              <a:t>(</a:t>
            </a:r>
            <a:r>
              <a:rPr lang="en-US" altLang="zh-TW" dirty="0">
                <a:effectLst/>
                <a:hlinkClick r:id="rId2"/>
              </a:rPr>
              <a:t>Bootstrap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0FA5023-EE8B-47A7-A575-19742E8E27FA}"/>
              </a:ext>
            </a:extLst>
          </p:cNvPr>
          <p:cNvSpPr/>
          <p:nvPr/>
        </p:nvSpPr>
        <p:spPr>
          <a:xfrm>
            <a:off x="1322302" y="1560935"/>
            <a:ext cx="9544219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Buttons</a:t>
            </a:r>
          </a:p>
          <a:p>
            <a:r>
              <a:rPr lang="en-US" altLang="zh-TW" dirty="0"/>
              <a:t>&lt;button type="button" class="</a:t>
            </a:r>
            <a:r>
              <a:rPr lang="en-US" altLang="zh-TW" dirty="0" err="1"/>
              <a:t>btn</a:t>
            </a:r>
            <a:r>
              <a:rPr lang="en-US" altLang="zh-TW" dirty="0"/>
              <a:t> </a:t>
            </a:r>
            <a:r>
              <a:rPr lang="en-US" altLang="zh-TW" dirty="0" err="1"/>
              <a:t>btn</a:t>
            </a:r>
            <a:r>
              <a:rPr lang="en-US" altLang="zh-TW" dirty="0"/>
              <a:t>-outline-info"&gt; &lt;/button&gt;</a:t>
            </a:r>
          </a:p>
          <a:p>
            <a:endParaRPr lang="en-US" altLang="zh-TW" dirty="0"/>
          </a:p>
          <a:p>
            <a:r>
              <a:rPr lang="en-US" altLang="zh-TW" dirty="0"/>
              <a:t>Cards</a:t>
            </a:r>
          </a:p>
          <a:p>
            <a:r>
              <a:rPr lang="en-US" altLang="zh-TW" dirty="0"/>
              <a:t>&lt;div class="card" style="width: 18rem;"&gt;  &lt;div class="card-body"&gt;  &lt;/div&gt; &lt;/div&gt;</a:t>
            </a:r>
          </a:p>
          <a:p>
            <a:endParaRPr lang="en-US" altLang="zh-TW" dirty="0"/>
          </a:p>
          <a:p>
            <a:r>
              <a:rPr lang="en-US" altLang="zh-TW" dirty="0"/>
              <a:t>Shadows</a:t>
            </a:r>
          </a:p>
          <a:p>
            <a:r>
              <a:rPr lang="en-US" altLang="zh-TW" dirty="0"/>
              <a:t>&lt;div class="shadow-lg p-3 mb-5 </a:t>
            </a:r>
            <a:r>
              <a:rPr lang="en-US" altLang="zh-TW" dirty="0" err="1"/>
              <a:t>bg</a:t>
            </a:r>
            <a:r>
              <a:rPr lang="en-US" altLang="zh-TW" dirty="0"/>
              <a:t>-body rounded"&gt; &lt;/div&gt;</a:t>
            </a:r>
          </a:p>
          <a:p>
            <a:r>
              <a:rPr lang="en-US" altLang="zh-TW" dirty="0"/>
              <a:t> </a:t>
            </a:r>
          </a:p>
          <a:p>
            <a:r>
              <a:rPr lang="en-US" altLang="zh-TW" dirty="0"/>
              <a:t>Columns</a:t>
            </a:r>
          </a:p>
          <a:p>
            <a:r>
              <a:rPr lang="en-US" altLang="zh-TW" dirty="0"/>
              <a:t>&lt;div class="container"&gt; &lt;div class="row"&gt; &lt;div class="col-lg-6"&gt; &lt;/div&gt; &lt;/div&gt; &lt;/div&gt;</a:t>
            </a:r>
          </a:p>
          <a:p>
            <a:endParaRPr lang="en-US" altLang="zh-TW" dirty="0"/>
          </a:p>
          <a:p>
            <a:r>
              <a:rPr lang="en-US" altLang="zh-TW" dirty="0"/>
              <a:t>Modal</a:t>
            </a:r>
          </a:p>
          <a:p>
            <a:r>
              <a:rPr lang="en-US" altLang="zh-TW" dirty="0"/>
              <a:t>&lt;div class="modal fade" id="</a:t>
            </a:r>
            <a:r>
              <a:rPr lang="en-US" altLang="zh-TW" dirty="0" err="1"/>
              <a:t>staticBackdrop</a:t>
            </a:r>
            <a:r>
              <a:rPr lang="en-US" altLang="zh-TW" dirty="0"/>
              <a:t>" data-bs-backdrop="static" data-bs-keyboard="false" </a:t>
            </a:r>
            <a:r>
              <a:rPr lang="en-US" altLang="zh-TW" dirty="0" err="1"/>
              <a:t>tabindex</a:t>
            </a:r>
            <a:r>
              <a:rPr lang="en-US" altLang="zh-TW" dirty="0"/>
              <a:t>="-1" aria-</a:t>
            </a:r>
            <a:r>
              <a:rPr lang="en-US" altLang="zh-TW" dirty="0" err="1"/>
              <a:t>labelledby</a:t>
            </a:r>
            <a:r>
              <a:rPr lang="en-US" altLang="zh-TW" dirty="0"/>
              <a:t>="</a:t>
            </a:r>
            <a:r>
              <a:rPr lang="en-US" altLang="zh-TW" dirty="0" err="1"/>
              <a:t>staticBackdropLabel</a:t>
            </a:r>
            <a:r>
              <a:rPr lang="en-US" altLang="zh-TW" dirty="0"/>
              <a:t>" aria-hidden="true"&gt;…….&lt;/div&gt;</a:t>
            </a:r>
          </a:p>
          <a:p>
            <a:endParaRPr lang="en-US" altLang="zh-TW" dirty="0"/>
          </a:p>
          <a:p>
            <a:endParaRPr lang="en-US" altLang="zh-TW" dirty="0"/>
          </a:p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基本上沒有做太多的調整，只有將內容物汰換成自己需要的。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5087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AFDAFD-910B-421B-986E-1DAA0418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0635"/>
            <a:ext cx="9905998" cy="1905000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引用既有程式碼</a:t>
            </a:r>
            <a:r>
              <a:rPr lang="en-US" altLang="zh-TW" b="1" dirty="0">
                <a:effectLst/>
              </a:rPr>
              <a:t>(</a:t>
            </a:r>
            <a:r>
              <a:rPr lang="zh-TW" altLang="en-US" b="1" dirty="0">
                <a:effectLst/>
              </a:rPr>
              <a:t>倒數計時動畫圖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02AD9F9-0A7D-4FBB-9E5F-500AC25C66DF}"/>
              </a:ext>
            </a:extLst>
          </p:cNvPr>
          <p:cNvSpPr txBox="1"/>
          <p:nvPr/>
        </p:nvSpPr>
        <p:spPr>
          <a:xfrm>
            <a:off x="188260" y="3209365"/>
            <a:ext cx="120037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5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https://stackoverflow.com/questions/41329286/code-animation-convert-a-loading-circle-gif-with-check-mark-to-animation-based</a:t>
            </a:r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修改了時間與，圖形非線性完成的部分。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98545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139F4A-52BD-45B0-988B-58E72505B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影片範例</a:t>
            </a:r>
            <a:br>
              <a:rPr lang="en-US" altLang="zh-TW" dirty="0"/>
            </a:br>
            <a:r>
              <a:rPr lang="en-US" altLang="zh-TW" dirty="0"/>
              <a:t>(</a:t>
            </a:r>
            <a:r>
              <a:rPr lang="zh-TW" altLang="en-US" dirty="0"/>
              <a:t>題目加入</a:t>
            </a:r>
            <a:r>
              <a:rPr lang="en-US" altLang="zh-TW" dirty="0"/>
              <a:t>firebase</a:t>
            </a:r>
            <a:r>
              <a:rPr lang="zh-TW" altLang="en-US" dirty="0"/>
              <a:t>的範本，也包括在其中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文字方塊 3">
            <a:hlinkClick r:id="rId2"/>
            <a:extLst>
              <a:ext uri="{FF2B5EF4-FFF2-40B4-BE49-F238E27FC236}">
                <a16:creationId xmlns:a16="http://schemas.microsoft.com/office/drawing/2014/main" id="{73519CD0-E892-48A9-9824-D1BD1950570F}"/>
              </a:ext>
            </a:extLst>
          </p:cNvPr>
          <p:cNvSpPr txBox="1"/>
          <p:nvPr/>
        </p:nvSpPr>
        <p:spPr>
          <a:xfrm>
            <a:off x="433199" y="3863793"/>
            <a:ext cx="1132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https://www.youtube.com/watch?v=sDOeoNvA-So</a:t>
            </a:r>
            <a:endParaRPr lang="zh-TW" altLang="en-US" sz="32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851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8106D4-782B-4790-B942-4E1CD7107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pPr algn="ctr"/>
            <a:r>
              <a:rPr lang="zh-TW" altLang="en-US" dirty="0"/>
              <a:t>期末專案線上連結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A25BF6-725C-43E9-A12D-87E43E4A9AF4}"/>
              </a:ext>
            </a:extLst>
          </p:cNvPr>
          <p:cNvSpPr/>
          <p:nvPr/>
        </p:nvSpPr>
        <p:spPr>
          <a:xfrm>
            <a:off x="1361440" y="3136612"/>
            <a:ext cx="94691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https://christangzz.github.io/KingofKnowledge/</a:t>
            </a:r>
            <a:endParaRPr lang="zh-TW" altLang="en-US" sz="3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422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187" y="771525"/>
            <a:ext cx="9583738" cy="3695699"/>
          </a:xfrm>
        </p:spPr>
        <p:txBody>
          <a:bodyPr rtlCol="0">
            <a:noAutofit/>
          </a:bodyPr>
          <a:lstStyle/>
          <a:p>
            <a:pPr algn="l" rtl="0"/>
            <a:r>
              <a:rPr lang="zh-TW" altLang="en-US" sz="117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感謝</a:t>
            </a:r>
            <a:r>
              <a:rPr lang="zh-TW" altLang="en-US" sz="117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您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8219A5-3D66-4F2C-82A6-7B33CFA1B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8D524D6-81D3-4537-AACC-FC8891925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770" y="2762249"/>
            <a:ext cx="6868935" cy="3648075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E7EA85-9796-4834-BEB9-5A84538BE49D}"/>
              </a:ext>
            </a:extLst>
          </p:cNvPr>
          <p:cNvSpPr/>
          <p:nvPr/>
        </p:nvSpPr>
        <p:spPr>
          <a:xfrm>
            <a:off x="6210301" y="3171826"/>
            <a:ext cx="2552700" cy="310514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8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BC13FE-68DB-4738-A3DB-7709927D4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5E3D02D-1963-4ACD-889B-7E7787317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1144" y="2656626"/>
            <a:ext cx="9145406" cy="3201250"/>
          </a:xfrm>
        </p:spPr>
      </p:pic>
    </p:spTree>
    <p:extLst>
      <p:ext uri="{BB962C8B-B14F-4D97-AF65-F5344CB8AC3E}">
        <p14:creationId xmlns:p14="http://schemas.microsoft.com/office/powerpoint/2010/main" val="360007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sz="60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我們的</a:t>
            </a:r>
            <a:r>
              <a:rPr lang="zh-TW" altLang="en-US" sz="6000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60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題目來源</a:t>
            </a:r>
          </a:p>
        </p:txBody>
      </p:sp>
      <p:graphicFrame>
        <p:nvGraphicFramePr>
          <p:cNvPr id="5" name="內容版面配置區 2" descr="圖示 SmartArt 圖形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077867"/>
              </p:ext>
            </p:extLst>
          </p:nvPr>
        </p:nvGraphicFramePr>
        <p:xfrm>
          <a:off x="2855736" y="2040257"/>
          <a:ext cx="9153383" cy="4626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圖片 6" descr="觀察科學實驗的幾名學生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圖片 3" descr="戴護目鏡並把東西倒入燒杯的學生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2A9643-9785-44A6-B29A-6F71613E9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377" y="609600"/>
            <a:ext cx="9905998" cy="1905000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產品特色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25C9DD83-9D7C-43A8-932F-28094E288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6328673"/>
              </p:ext>
            </p:extLst>
          </p:nvPr>
        </p:nvGraphicFramePr>
        <p:xfrm>
          <a:off x="506506" y="2197474"/>
          <a:ext cx="11178988" cy="427000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72476">
                  <a:extLst>
                    <a:ext uri="{9D8B030D-6E8A-4147-A177-3AD203B41FA5}">
                      <a16:colId xmlns:a16="http://schemas.microsoft.com/office/drawing/2014/main" val="2663587355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000091944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955540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39275614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6904561"/>
                    </a:ext>
                  </a:extLst>
                </a:gridCol>
              </a:tblGrid>
              <a:tr h="1689658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本產品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      酷炫動畫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      針對資工大一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不同難度選擇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詭異的奇特音效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991"/>
                  </a:ext>
                </a:extLst>
              </a:tr>
              <a:tr h="2580343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其他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400" dirty="0"/>
                    </a:p>
                    <a:p>
                      <a:endParaRPr lang="en-US" altLang="zh-TW" sz="2400" dirty="0"/>
                    </a:p>
                    <a:p>
                      <a:r>
                        <a:rPr lang="zh-TW" altLang="en-US" sz="24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526379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9F8A015A-9678-4D6F-B7A6-E270180A2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35" y="2593921"/>
            <a:ext cx="2098045" cy="114024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B7A5380-15EA-4887-86C0-CDC5E6C2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955" y="2531253"/>
            <a:ext cx="1286665" cy="126958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C9E5645-D028-4F5A-BC33-8876E0C75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7831" y="2546296"/>
            <a:ext cx="1943272" cy="124267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63DF58E-105A-4E35-A3C8-209E530FF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8131" y="2534624"/>
            <a:ext cx="1363195" cy="126958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DD61629-3B0D-4DC4-8AF2-08002F0A0097}"/>
              </a:ext>
            </a:extLst>
          </p:cNvPr>
          <p:cNvSpPr txBox="1"/>
          <p:nvPr/>
        </p:nvSpPr>
        <p:spPr>
          <a:xfrm>
            <a:off x="2924175" y="389328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800" dirty="0">
                <a:solidFill>
                  <a:schemeClr val="accent6">
                    <a:lumMod val="50000"/>
                  </a:schemeClr>
                </a:solidFill>
              </a:rPr>
              <a:t>答對答錯音效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A3E5C09-D3D2-475F-952C-C220645A30E0}"/>
              </a:ext>
            </a:extLst>
          </p:cNvPr>
          <p:cNvSpPr txBox="1"/>
          <p:nvPr/>
        </p:nvSpPr>
        <p:spPr>
          <a:xfrm>
            <a:off x="5311170" y="39028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科目五花八門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CF95D1-5E03-4D98-8BCE-313259692305}"/>
              </a:ext>
            </a:extLst>
          </p:cNvPr>
          <p:cNvSpPr txBox="1"/>
          <p:nvPr/>
        </p:nvSpPr>
        <p:spPr>
          <a:xfrm>
            <a:off x="7268854" y="392299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單一題庫難度隨機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D001453-5094-4EEA-9DA7-4EDCE8A2B5A7}"/>
              </a:ext>
            </a:extLst>
          </p:cNvPr>
          <p:cNvSpPr txBox="1"/>
          <p:nvPr/>
        </p:nvSpPr>
        <p:spPr>
          <a:xfrm>
            <a:off x="9653884" y="3922994"/>
            <a:ext cx="2114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無趣的背景音樂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946C53B5-4910-4292-ADED-70ABC76386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8889" b="6250"/>
          <a:stretch/>
        </p:blipFill>
        <p:spPr>
          <a:xfrm>
            <a:off x="3123701" y="4494059"/>
            <a:ext cx="1170607" cy="1687264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69E8EB35-0DAF-463D-93F2-624C27378B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6481" y="4671066"/>
            <a:ext cx="2201811" cy="1017865"/>
          </a:xfrm>
          <a:prstGeom prst="rect">
            <a:avLst/>
          </a:prstGeom>
        </p:spPr>
      </p:pic>
      <p:pic>
        <p:nvPicPr>
          <p:cNvPr id="1026" name="Picture 2" descr="Buy Amy&amp;amp;Benton Piano Toy Baby Toddler Purple Toy Piano Keyboard for Girls  Age 1 2 3 Online in Taiwan. B07PFDGJ7N">
            <a:extLst>
              <a:ext uri="{FF2B5EF4-FFF2-40B4-BE49-F238E27FC236}">
                <a16:creationId xmlns:a16="http://schemas.microsoft.com/office/drawing/2014/main" id="{953C4E1D-7A16-4F9D-BA55-54BB2ECCB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732" y="4292326"/>
            <a:ext cx="2009775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F85F3457-930C-4E85-B815-39596D34ED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167" y="4514591"/>
            <a:ext cx="1752600" cy="36195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3BCEFE34-6EE2-46C1-8C05-97022425124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3832" y="5422231"/>
            <a:ext cx="1447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00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4FF515-D0BA-4A15-8343-24E58B93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773" y="332509"/>
            <a:ext cx="2274454" cy="1905000"/>
          </a:xfrm>
        </p:spPr>
        <p:txBody>
          <a:bodyPr>
            <a:normAutofit/>
          </a:bodyPr>
          <a:lstStyle/>
          <a:p>
            <a:r>
              <a:rPr lang="zh-TW" altLang="en-US" sz="4000" dirty="0"/>
              <a:t>實際分工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EAE735D3-0885-4C3B-A5CD-08851D4A993D}"/>
              </a:ext>
            </a:extLst>
          </p:cNvPr>
          <p:cNvGrpSpPr/>
          <p:nvPr/>
        </p:nvGrpSpPr>
        <p:grpSpPr>
          <a:xfrm>
            <a:off x="2189018" y="1902628"/>
            <a:ext cx="2743200" cy="4151745"/>
            <a:chOff x="2215729" y="2068884"/>
            <a:chExt cx="2743200" cy="4151745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1D6CBF3E-3062-4846-B27E-27CBE9109E20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介面設計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架構設計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流程分析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撰寫程式碼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668EE9A8-EDA9-4580-AFE4-4A65F741A32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唐劭賢</a:t>
              </a: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4A10801-76AB-4798-806E-E2D574725EA1}"/>
              </a:ext>
            </a:extLst>
          </p:cNvPr>
          <p:cNvGrpSpPr/>
          <p:nvPr/>
        </p:nvGrpSpPr>
        <p:grpSpPr>
          <a:xfrm>
            <a:off x="7259782" y="1902628"/>
            <a:ext cx="2743200" cy="4151745"/>
            <a:chOff x="2215729" y="2068884"/>
            <a:chExt cx="2743200" cy="4151745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F57A677-10E2-494D-BE19-FC629BFACEB1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資料庫設計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en-US" altLang="zh-TW" dirty="0" err="1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FireStore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API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串接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素材蒐集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algn="ctr"/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分工比例：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4</a:t>
              </a:r>
              <a:r>
                <a:rPr lang="en-US" altLang="zh-TW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0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%</a:t>
              </a:r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B26EE28D-C783-43D2-9396-1BF73F15FBF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張銀軒</a:t>
              </a: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FC50A22-29BC-4CC4-872C-416FCC5EE519}"/>
              </a:ext>
            </a:extLst>
          </p:cNvPr>
          <p:cNvSpPr txBox="1"/>
          <p:nvPr/>
        </p:nvSpPr>
        <p:spPr>
          <a:xfrm>
            <a:off x="2309091" y="4858327"/>
            <a:ext cx="2503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分工比例：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60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%</a:t>
            </a:r>
            <a:endParaRPr lang="zh-TW" altLang="en-US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6442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ECB8D83-27A9-4AEF-A7E5-FC1B5339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BBCE5DD-F112-4256-85F0-4DC70AAE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393" y="2803992"/>
            <a:ext cx="5953214" cy="329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30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6C9636-3F5F-4E20-A9E4-7118E6E0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D3C962B-86E0-4431-B90E-BCDFD7026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030" y="2810435"/>
            <a:ext cx="3814763" cy="381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86522A-D57F-404D-AA15-E21C8B68C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28637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3</a:t>
            </a:r>
            <a:endParaRPr lang="zh-TW" altLang="en-US" sz="60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9871305-C12A-4D16-ABD0-0F12FDA5F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91" y="3087401"/>
            <a:ext cx="4203885" cy="23541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9DD675D-8273-49D0-A2AB-6E72DF51C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376" y="3177049"/>
            <a:ext cx="6884333" cy="33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627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200_TF89821728_Win32" id="{02508A90-F285-4257-B18C-31D45D69884D}" vid="{284951AC-DE4E-4BB0-951D-6FE460B32F8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1B8520-39D0-4E39-88E2-3CE8E9A6E44A}">
  <ds:schemaRefs>
    <ds:schemaRef ds:uri="http://purl.org/dc/elements/1.1/"/>
    <ds:schemaRef ds:uri="http://purl.org/dc/dcmitype/"/>
    <ds:schemaRef ds:uri="http://purl.org/dc/terms/"/>
    <ds:schemaRef ds:uri="16c05727-aa75-4e4a-9b5f-8a80a1165891"/>
    <ds:schemaRef ds:uri="http://www.w3.org/XML/1998/namespace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學校設計</Template>
  <TotalTime>735</TotalTime>
  <Words>411</Words>
  <Application>Microsoft Office PowerPoint</Application>
  <PresentationFormat>寬螢幕</PresentationFormat>
  <Paragraphs>107</Paragraphs>
  <Slides>17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4" baseType="lpstr">
      <vt:lpstr>Microsoft JhengHei UI</vt:lpstr>
      <vt:lpstr>微軟正黑體 Light</vt:lpstr>
      <vt:lpstr>新細明體</vt:lpstr>
      <vt:lpstr>標楷體</vt:lpstr>
      <vt:lpstr>Arial</vt:lpstr>
      <vt:lpstr>Century Gothic</vt:lpstr>
      <vt:lpstr>網狀</vt:lpstr>
      <vt:lpstr>PowerPoint 簡報</vt:lpstr>
      <vt:lpstr>畫面呈現1</vt:lpstr>
      <vt:lpstr>畫面呈現2</vt:lpstr>
      <vt:lpstr>我們的 題目來源</vt:lpstr>
      <vt:lpstr>產品特色</vt:lpstr>
      <vt:lpstr>實際分工</vt:lpstr>
      <vt:lpstr>技術1</vt:lpstr>
      <vt:lpstr>技術2</vt:lpstr>
      <vt:lpstr>技術3</vt:lpstr>
      <vt:lpstr>技術4</vt:lpstr>
      <vt:lpstr>從展示後到繳交時做的改善 (依照老師的建議，加入能夠使用網頁界面，新增題目的功能)</vt:lpstr>
      <vt:lpstr>遭遇難題與解決方案</vt:lpstr>
      <vt:lpstr>引用既有程式碼(Bootstrap)</vt:lpstr>
      <vt:lpstr>引用既有程式碼(倒數計時動畫圖)</vt:lpstr>
      <vt:lpstr>影片範例 (題目加入firebase的範本，也包括在其中)</vt:lpstr>
      <vt:lpstr>期末專案線上連結</vt:lpstr>
      <vt:lpstr>感謝您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資工 課程</dc:title>
  <dc:creator>芷榕 張</dc:creator>
  <cp:lastModifiedBy>唐劭賢</cp:lastModifiedBy>
  <cp:revision>38</cp:revision>
  <dcterms:created xsi:type="dcterms:W3CDTF">2021-11-26T14:10:41Z</dcterms:created>
  <dcterms:modified xsi:type="dcterms:W3CDTF">2022-01-23T16:27:13Z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